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5EF95BA-F278-49EB-A1A5-C0D1AAB0554F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6twb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BA4F579-CEF4-476D-AB4B-5A485529F23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파일 만든 날짜: 2020-09-10 오후 3:01:32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대시보드 2" id="10" name="slide10">
            <a:extLst>
              <a:ext uri="{FF2B5EF4-FFF2-40B4-BE49-F238E27FC236}">
                <a16:creationId xmlns:a16="http://schemas.microsoft.com/office/drawing/2014/main" id="{38A32B12-380A-456E-AFE3-F15E6F32E8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1" id="11" name="slide11">
            <a:extLst>
              <a:ext uri="{FF2B5EF4-FFF2-40B4-BE49-F238E27FC236}">
                <a16:creationId xmlns:a16="http://schemas.microsoft.com/office/drawing/2014/main" id="{485BBA68-C972-46C9-A5FB-2536E3F5A7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4" id="12" name="slide12">
            <a:extLst>
              <a:ext uri="{FF2B5EF4-FFF2-40B4-BE49-F238E27FC236}">
                <a16:creationId xmlns:a16="http://schemas.microsoft.com/office/drawing/2014/main" id="{50509200-53A9-49BC-86C6-4031AB898F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3" id="13" name="slide13">
            <a:extLst>
              <a:ext uri="{FF2B5EF4-FFF2-40B4-BE49-F238E27FC236}">
                <a16:creationId xmlns:a16="http://schemas.microsoft.com/office/drawing/2014/main" id="{8901CDBA-6465-438F-A3C2-82A1966BF5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5" id="14" name="slide14">
            <a:extLst>
              <a:ext uri="{FF2B5EF4-FFF2-40B4-BE49-F238E27FC236}">
                <a16:creationId xmlns:a16="http://schemas.microsoft.com/office/drawing/2014/main" id="{853B6775-2AFE-4F1F-BDB3-926AD2782C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6" id="15" name="slide15">
            <a:extLst>
              <a:ext uri="{FF2B5EF4-FFF2-40B4-BE49-F238E27FC236}">
                <a16:creationId xmlns:a16="http://schemas.microsoft.com/office/drawing/2014/main" id="{D17A2B2F-4C13-46FC-AC0E-591309EE1B7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7" id="16" name="slide16">
            <a:extLst>
              <a:ext uri="{FF2B5EF4-FFF2-40B4-BE49-F238E27FC236}">
                <a16:creationId xmlns:a16="http://schemas.microsoft.com/office/drawing/2014/main" id="{D02311B8-8FA7-426B-9067-E607855AEA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8" id="17" name="slide17">
            <a:extLst>
              <a:ext uri="{FF2B5EF4-FFF2-40B4-BE49-F238E27FC236}">
                <a16:creationId xmlns:a16="http://schemas.microsoft.com/office/drawing/2014/main" id="{FD213A9A-C17C-4AC7-9BD3-1BFD513DEF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9" id="18" name="slide18">
            <a:extLst>
              <a:ext uri="{FF2B5EF4-FFF2-40B4-BE49-F238E27FC236}">
                <a16:creationId xmlns:a16="http://schemas.microsoft.com/office/drawing/2014/main" id="{5FE2B1DD-9070-4D3B-8588-BA197977ED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 국가" id="2" name="slide2">
            <a:extLst>
              <a:ext uri="{FF2B5EF4-FFF2-40B4-BE49-F238E27FC236}">
                <a16:creationId xmlns:a16="http://schemas.microsoft.com/office/drawing/2014/main" id="{23C28FAC-F238-48F2-89BE-026648E4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66700"/>
            <a:ext cx="114014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 주시도" id="3" name="slide3">
            <a:extLst>
              <a:ext uri="{FF2B5EF4-FFF2-40B4-BE49-F238E27FC236}">
                <a16:creationId xmlns:a16="http://schemas.microsoft.com/office/drawing/2014/main" id="{3CAE1B0F-0A1D-4626-A6C0-AE6746DC23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00025"/>
            <a:ext cx="114014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월별추이" id="4" name="slide4">
            <a:extLst>
              <a:ext uri="{FF2B5EF4-FFF2-40B4-BE49-F238E27FC236}">
                <a16:creationId xmlns:a16="http://schemas.microsoft.com/office/drawing/2014/main" id="{CE0502F3-9C2B-4792-9217-AB4225530F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46" y="0"/>
            <a:ext cx="2913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상세리포트" id="5" name="slide5">
            <a:extLst>
              <a:ext uri="{FF2B5EF4-FFF2-40B4-BE49-F238E27FC236}">
                <a16:creationId xmlns:a16="http://schemas.microsoft.com/office/drawing/2014/main" id="{C99E1359-F92F-433E-A5C9-B232915ABC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69" y="0"/>
            <a:ext cx="53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대시보드 1" id="6" name="slide6">
            <a:extLst>
              <a:ext uri="{FF2B5EF4-FFF2-40B4-BE49-F238E27FC236}">
                <a16:creationId xmlns:a16="http://schemas.microsoft.com/office/drawing/2014/main" id="{39B6DE2A-BD2A-46AA-BF4A-BDD41A29C8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31"/>
            <a:ext cx="12192000" cy="63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미국 남부 매출" id="7" name="slide7">
            <a:extLst>
              <a:ext uri="{FF2B5EF4-FFF2-40B4-BE49-F238E27FC236}">
                <a16:creationId xmlns:a16="http://schemas.microsoft.com/office/drawing/2014/main" id="{C661F1C1-07BD-401B-8E02-364F8E1B3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883"/>
            <a:ext cx="12192000" cy="51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" id="8" name="slide8">
            <a:extLst>
              <a:ext uri="{FF2B5EF4-FFF2-40B4-BE49-F238E27FC236}">
                <a16:creationId xmlns:a16="http://schemas.microsoft.com/office/drawing/2014/main" id="{7D6FEB06-AA92-4FE4-BBD2-CC89A8C02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33350"/>
            <a:ext cx="114014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상세 데이터" id="9" name="slide9">
            <a:extLst>
              <a:ext uri="{FF2B5EF4-FFF2-40B4-BE49-F238E27FC236}">
                <a16:creationId xmlns:a16="http://schemas.microsoft.com/office/drawing/2014/main" id="{943823B0-16B8-439F-A42D-5CDE709E24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82" y="0"/>
            <a:ext cx="495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2020-09-10T06:03:13Z</dcterms:created>
  <dcterms:modified xsi:type="dcterms:W3CDTF">2020-09-10T06:03:13Z</dcterms:modified>
</cp:coreProperties>
</file>